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9" r:id="rId3"/>
    <p:sldId id="267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CFB7F-B8A3-4B93-B630-41263EAE80A2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B8F3D-33EF-4484-B05D-3ED9A48CD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9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B8F3D-33EF-4484-B05D-3ED9A48CD3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1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0"/>
                <a:lumOff val="100000"/>
                <a:alpha val="42000"/>
              </a:schemeClr>
            </a:gs>
            <a:gs pos="96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37B2B0-8DEB-42FB-9227-70BF8C7012F8}" type="datetimeFigureOut">
              <a:rPr lang="ru-RU" smtClean="0"/>
              <a:t>30.09.2013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D3A63C-12FA-4571-A907-558ED25276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3584" y="1916832"/>
            <a:ext cx="7344816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2">
                <a:lumMod val="50000"/>
              </a:schemeClr>
            </a:solidFill>
          </a:ln>
          <a:effectLst>
            <a:glow rad="723900">
              <a:schemeClr val="bg2">
                <a:lumMod val="50000"/>
                <a:alpha val="2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 РЕШЕНИЯ О БЮДЖЕТЕ </a:t>
            </a:r>
            <a:b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АДМИНИСТРАЦИИ СЕЛЬСКОГО ПОСЕЛЕНИЯ СВЕТЛЫЙ НА 2013 ГОД И НА ПЛАНОВЫЙ ПЕРИОД </a:t>
            </a:r>
            <a:b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2014 И 2015 ГОДОВ </a:t>
            </a:r>
            <a:endParaRPr lang="ru-RU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3265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Администрация сельского поселения Светлый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18696"/>
              </p:ext>
            </p:extLst>
          </p:nvPr>
        </p:nvGraphicFramePr>
        <p:xfrm>
          <a:off x="251520" y="1268760"/>
          <a:ext cx="8712968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906"/>
                <a:gridCol w="5049739"/>
                <a:gridCol w="29043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программы</a:t>
                      </a:r>
                    </a:p>
                    <a:p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Сумма на 2013 год (тыс. руб)</a:t>
                      </a:r>
                    </a:p>
                    <a:p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Целевая муниципальная программа "Благоустройство территории сельского поселения Светлый на 2013-2016 годы "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567,1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Развитие культуры в сельском поселении Светлый на 2013-2015 год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1 639,6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Программа "Развитие физической культуры и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спорта " на 2012-2015 года </a:t>
                      </a:r>
                      <a:r>
                        <a:rPr lang="ru-RU" sz="14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с.п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. Светлый</a:t>
                      </a:r>
                    </a:p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4 700,9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20 071,9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Documents and Settings\Ved_Economist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46" y="4869160"/>
            <a:ext cx="2247450" cy="184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51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почта\ФОТО\Фото п.Светлый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84662"/>
            <a:ext cx="8839234" cy="50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1696" y="32062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Сельское поселение Светлый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3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631" y="692696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Доходы бюджета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поступающие в бюджет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енежные средства, за исключением средств, являющихся в соответствии с Бюджетным кодексом  Российской Федерации источниками финансирования дефицита бюджета;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Расходы бюджета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это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бюджета;</a:t>
            </a:r>
          </a:p>
          <a:p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Дефицит бюджета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это превышение расходов бюджета над его доходами;</a:t>
            </a:r>
          </a:p>
          <a:p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Профицит бюджета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это превышение доходов бюджета над его расходами.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832176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В соответствии с Бюджетным кодексом Российской Федерации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бюджетом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является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3844" y="2996952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Бюджетное регулирование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– это, один из наиболее важных механизмов в области финансовых отношений, позволяющих государству осуществлять экономическое и социальное регулирование, основой которого является бюджет. Сосредоточение в бюджете определенной доли национального дохода необходимо для успешной реализации финансовой политики государства.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36" y="4941168"/>
            <a:ext cx="187166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27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7416824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Проект решения о бюджете Администрации сельского поселения Светлый на 2013 год и на плановый период 2014 и 2015 годов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412776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Бюджетный кодекс Российской Федерации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Закон Ханты-Мансийского автономного округа – Югры от 20.07.2007 г. № 99-оз «Об отдельных вопросах организации и осуществления бюджетного процесса в Ханты-Мансийском автономном округе – Югре» (в редакции от 28.09.2012 г. № 111-оз)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Распоряжение администрации сельского поселения Светлый №80-р от 28.10.2012 года «Об организации разработки проекта решения о бюджете сельского поселения Светлый на 2013 год и плановый период 2014 и 2015 годов»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Решение депутатов сельского поселения Светлый №226 от 28.12.2012 года «О бюджете сельского поселения Светлый на 2013 год и на плановый период 2014 и 2015 годов»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Задачи бюджетной политики администрации сельского поселения Светлый на 2013-2015 годы: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592" y="1340768"/>
            <a:ext cx="72728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обеспечение долгосрочной сбалансированности бюджетной системы сельского поселения Светлый путем внедрения долгосрочного стратегического планирования;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обеспечение прозрачности и открытости бюджетного процесса;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обеспечение условий для формирования и исполнения бюджета автономного округа на 2014-2016 годы в программном формате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6"/>
            <a:ext cx="2288178" cy="23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3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Распределение межбюджетных трансфертов на исполнение передаваемых полномочий на 2013-2015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5265"/>
              </p:ext>
            </p:extLst>
          </p:nvPr>
        </p:nvGraphicFramePr>
        <p:xfrm>
          <a:off x="107504" y="980728"/>
          <a:ext cx="892899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/>
                <a:gridCol w="5376597"/>
                <a:gridCol w="29763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 полномочия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Сумма на 2013 год (тыс. руб.)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Осуществление внешнего муниципального финансового контроля в части проведения внешней проверки годового отчета об исполнении бюджета поселения и экспертизы проекта бюджета поселения и внесения изменений в него, а также контроля за исполнением бюджета.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9,8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Утверждение генеральных планов поселения, правил землепользования и застройки, утверждение подготовленной на основе генеральных планов поселения документации по планировке территории, выдача разрешений на строительство, разрешений на ввод объектов в эксплуатацию при  осуществлении строительства, реконструкции, капитального ремонта объектов капитального строительства, расположенных на территории поселения, утверждение местных нормативов градостроительного проектирования поселений, резервирование земель и изъятие, в том числе путем выкупа, земельных участков в границах поселения для муниципальных нужд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5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74974"/>
              </p:ext>
            </p:extLst>
          </p:nvPr>
        </p:nvGraphicFramePr>
        <p:xfrm>
          <a:off x="251521" y="332656"/>
          <a:ext cx="8712967" cy="472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187"/>
                <a:gridCol w="4951458"/>
                <a:gridCol w="2904322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полномочия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на 2013 год (тыс. руб.)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Осуществление полномочий в части дорожной деятельности в отношении автомобильных дорог местного значения в границах населенных пунктов поселений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1,9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Осуществление полномочий в части страхования муниципального имущества городских и сельских поселений, обеспечение взаимодействия сторон в целях предоставлению бюджету района иных межбюджетных трансфертов из бюджета поселения в рамках "программы"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25,8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Осуществление полномочий в части казначейского исполнения и контроля за исполнением бюджета поселения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Всего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38,3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05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Перечень целевых программ сельского поселения Светлый на 2013 год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37729"/>
              </p:ext>
            </p:extLst>
          </p:nvPr>
        </p:nvGraphicFramePr>
        <p:xfrm>
          <a:off x="211496" y="620688"/>
          <a:ext cx="8568952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018"/>
                <a:gridCol w="4959748"/>
                <a:gridCol w="276618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№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latin typeface="Calibri" pitchFamily="34" charset="0"/>
                          <a:cs typeface="Calibri" pitchFamily="34" charset="0"/>
                        </a:rPr>
                        <a:t> программы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libri" pitchFamily="34" charset="0"/>
                          <a:cs typeface="Calibri" pitchFamily="34" charset="0"/>
                        </a:rPr>
                        <a:t>Сумма на 2013 год (тыс. руб)</a:t>
                      </a:r>
                      <a:endParaRPr lang="ru-RU" sz="18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Целевая муниципальная программа "Развитие муниципальной службы в муниципальном образовании сельское поселение Светлый Березовского района на 2011-2015 год"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11260,6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Целевая муниципальная программа "Укрепление пожарной безопасности на территории муниципального образования сельское поселение Светлый на 2012-2014 годы"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123,6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Целевая муниципальная программа "Природоохранные мероприятия в сельском поселении Светлый в2012-2014гг"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30,0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Целевая муниципальная программа "Профилактика терроризма и экстремизма на территории сельского поселения Светлый" на 2011-2013 годы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5,0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Формирование и содержание муниципального имущества сельского поселения Светлый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1 136,7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Программа "Информационно-коммуникационные технологии сельского поселения Светлый Березовского района на 2013-2015 год"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595,7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Целевая муниципальная программа "Энергосбережение и повышение энергетической эффективности на территории сельского поселения Светлый на 2011-2020 годы"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cs typeface="Calibri" pitchFamily="34" charset="0"/>
                        </a:rPr>
                        <a:t>12,8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804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658</Words>
  <Application>Microsoft Office PowerPoint</Application>
  <PresentationFormat>Экран (4:3)</PresentationFormat>
  <Paragraphs>96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Экономист</dc:creator>
  <cp:lastModifiedBy>Экономист</cp:lastModifiedBy>
  <cp:revision>19</cp:revision>
  <dcterms:created xsi:type="dcterms:W3CDTF">2013-09-27T06:04:04Z</dcterms:created>
  <dcterms:modified xsi:type="dcterms:W3CDTF">2013-09-30T03:30:26Z</dcterms:modified>
</cp:coreProperties>
</file>